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98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99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5" d="100"/>
          <a:sy n="55" d="100"/>
        </p:scale>
        <p:origin x="1018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80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267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72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22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265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87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18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777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037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318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731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11/28/2022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271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52" r:id="rId5"/>
    <p:sldLayoutId id="2147483757" r:id="rId6"/>
    <p:sldLayoutId id="2147483753" r:id="rId7"/>
    <p:sldLayoutId id="2147483754" r:id="rId8"/>
    <p:sldLayoutId id="2147483755" r:id="rId9"/>
    <p:sldLayoutId id="2147483756" r:id="rId10"/>
    <p:sldLayoutId id="214748375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0">
            <a:extLst>
              <a:ext uri="{FF2B5EF4-FFF2-40B4-BE49-F238E27FC236}">
                <a16:creationId xmlns:a16="http://schemas.microsoft.com/office/drawing/2014/main" id="{A5D67320-FCFD-4931-AAF7-C6C853329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B878DB-461E-5706-5125-EF09B3E72B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Ch 1 Linear Algebra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11AC1-435C-7675-C8B6-DAA80F1D0D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34" y="5220450"/>
            <a:ext cx="3380437" cy="570748"/>
          </a:xfrm>
        </p:spPr>
        <p:txBody>
          <a:bodyPr anchor="b"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Macdonald</a:t>
            </a:r>
          </a:p>
        </p:txBody>
      </p:sp>
      <p:cxnSp>
        <p:nvCxnSpPr>
          <p:cNvPr id="32" name="Straight Connector 12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">
            <a:extLst>
              <a:ext uri="{FF2B5EF4-FFF2-40B4-BE49-F238E27FC236}">
                <a16:creationId xmlns:a16="http://schemas.microsoft.com/office/drawing/2014/main" id="{5031D82C-887D-2A29-55F3-ACA858916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03" r="20690" b="-1"/>
          <a:stretch/>
        </p:blipFill>
        <p:spPr>
          <a:xfrm>
            <a:off x="4876158" y="10"/>
            <a:ext cx="73158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048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94600-1628-D15F-5B22-568257C22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MEMES TIME</a:t>
            </a:r>
          </a:p>
        </p:txBody>
      </p:sp>
      <p:pic>
        <p:nvPicPr>
          <p:cNvPr id="7" name="Content Placeholder 6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161045CF-1116-DED8-488E-B36B5428F0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07" y="2422979"/>
            <a:ext cx="6038891" cy="3636963"/>
          </a:xfrm>
        </p:spPr>
      </p:pic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C129A8B6-0A79-BEF8-063C-3D30CE674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322" y="807477"/>
            <a:ext cx="4296867" cy="524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048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44072-1684-777A-F0AF-970120AE3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774BB-DF3D-8BF9-67A4-144530764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0B4226-8077-EB5A-E983-E8FD7E964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32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EFBF0-9226-A37A-C057-6103BE863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42258-1561-26EE-2382-966B1B179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E5E589-9D07-07A5-427E-A5387E404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00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075C4-C049-7675-7B5E-5F535D4E4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87847-EB92-0657-70C0-EB0E08436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32FD3D-1198-F352-4B72-7963A22EF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94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F5FB5-B382-8F1F-63AF-566D26DE9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318AE-2CD9-A273-FD74-89F2BD9A5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568FAE-883A-41FF-587B-F1FF877EA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2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BE80D-4A72-1A8B-85C2-44FCC75AC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06157-EB0E-D8B7-2118-6015262CF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E98F00-0573-ED5D-85AF-820F85AE6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143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64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189C3-2BE8-8B98-CF35-A0AD8F0C1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D87D3-0D0A-23A8-2242-CA5F5404E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F060A-CDBD-CEA4-B436-A1071E5A8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71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C742C-7A61-9708-EFB5-E5A89CDBD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FB6BD-EF2D-467B-D603-32145EF90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94CAE-06F1-2F5D-67CE-D8C3F3BF0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07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AC88C-4EA6-7589-686B-08AB03DEA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6FFA3-B317-E396-3C4B-DE2D31ADA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F8D0AE-E9AC-404F-8F06-92DE9F39D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98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7DEBF-BB04-E3D2-0963-19C34344D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0170D-FDCA-066D-A016-0E1416005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BE67D8-81E1-4AC1-0BAD-ABB148B5B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449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B0712-A5F6-D02D-A7BF-0D9F97FC9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B314B-18F3-35CB-4826-7DD7ABD507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E424D4-66DC-49D3-5B86-96C44CE287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4D44AF-010A-E8E6-AD8F-6560C4BDC06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44F1FB3-42F1-4C12-CD0C-FEF249209D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5962" y="966778"/>
            <a:ext cx="9340376" cy="4962074"/>
          </a:xfrm>
        </p:spPr>
      </p:pic>
    </p:spTree>
    <p:extLst>
      <p:ext uri="{BB962C8B-B14F-4D97-AF65-F5344CB8AC3E}">
        <p14:creationId xmlns:p14="http://schemas.microsoft.com/office/powerpoint/2010/main" val="1980475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13236-9639-249D-5585-C6A9C707A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93CD4-14CF-B7A6-2435-B0EADAC21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AC1BA1-7BD3-5E6B-2A6C-51064A925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728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27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59AAE-08F2-5802-E3A3-6073C2058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860EA-43C5-5F27-818D-B962D79E0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21403-B3EF-6873-D7E9-8A5596A67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26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5DED1-2A47-32D4-C0F5-62A721F13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7A5F1-3D04-D40E-C527-D3E32C049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01E7EC-3F6C-706A-E1A6-C6FC7AC95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41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67E1-85B4-D950-2302-0D97A57C0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C0D46-A2BA-22C2-0CED-99428B8EC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AE0511-7916-88B5-D1B5-32BDE3B9D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4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DF99D-5912-CE0B-2717-ADDF504E2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52050-D5A0-7E8A-7524-E948DC92A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8D0DD9-BD12-3727-D405-E8B4E0CCF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184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16C17-4919-631C-3495-F7CD90637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A51CC-914D-4D2E-EB2C-5DB537862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D12A0D-2E47-313D-DD31-1308383BE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3438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30E2B-7497-2B7F-B52B-A69F31230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F7EB6-C304-4401-F855-5E078DF55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D56886-F78D-4949-EB33-A65C1C827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312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7003-61E0-971C-6BCC-5E5237D6D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B8CB4-E945-B522-1E7E-A69A92754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9E90D-8EFA-15A1-674E-E187E99F1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48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8E81F-80AC-E781-F2D1-BC82BF51A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6A40C-1AC4-B563-94A7-C2A436ABF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422A0E-EE05-CA9A-CEF2-E4FD5A0FF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472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A1C0F-F6EA-482A-956B-87FF152BA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F3E06754-EB3F-35BD-D8AC-02F3D6696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98" y="181716"/>
            <a:ext cx="4475720" cy="6676284"/>
          </a:xfr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A63A6C7-4574-6A01-F365-C3A4F68F5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355" y="259879"/>
            <a:ext cx="5989433" cy="647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211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47559-292D-E806-DBBD-C9192060B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537D3F-3A3D-0950-04D7-604AC5009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470" y="922096"/>
            <a:ext cx="9425348" cy="5007217"/>
          </a:xfrm>
        </p:spPr>
      </p:pic>
    </p:spTree>
    <p:extLst>
      <p:ext uri="{BB962C8B-B14F-4D97-AF65-F5344CB8AC3E}">
        <p14:creationId xmlns:p14="http://schemas.microsoft.com/office/powerpoint/2010/main" val="1718451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97797-33F3-E045-5361-1369D549D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B7239-8797-979A-2812-CD93AA6A0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7C00D5-7CFD-FD26-83A6-59A0EBD74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24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3EE4A-A131-F8E0-A2B1-C2A7A2606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D3794-350B-2D7C-864E-0978D29FA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412AE-AD00-5A23-C3CB-829173DF0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436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11CA7-924D-7A30-C63F-1EE0C06A7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9700A-6421-163B-F866-C807057CB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DA41F5-9D30-5744-53D3-85E2D08D9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80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0B765-E2CA-6FC2-FF68-F6632E83C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0561B-FDCA-0AD5-1FE0-C07F26B48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69F340-49A0-AFFB-00F5-4799D0C8B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4447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6C24D-6EF0-2536-57D9-E1D21F93E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8DD6E-52EA-9D62-0CB6-E41F67AD4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FB6A5-AFDB-E291-92C6-1F40DBC24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507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66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A5E97-B54D-2FB8-F2A9-A235B236C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49F50-A1C8-33A7-D784-AE6C979F6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1184F4-B7CC-A781-DC1C-CB43EC88C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3738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BD6AA-7641-66A1-9526-F78FA2D4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1D719-DC14-977A-A2BB-6C56F19A1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C02231-9C97-8214-282D-67B1D073A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389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A69FC-39DC-4460-FB97-E7A018EC9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9DAEA-9FB4-683C-2E21-0606FB2F9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9574F2-3AC0-8A38-652B-40B092CE3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363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1FC05-E4BF-E40B-06B4-DDEB8D628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30C11-C504-23D4-0D27-9125A8C05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62B2C3-CF7C-96E0-DCB5-A8B3712D9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7481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9EA25-E546-2AE1-92E7-BCA16F20E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36D30-1BDC-B5CB-661E-E0CCB9096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538333-8BB6-32C1-4B0D-11E5C4D89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03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3F56A-B131-440B-3FCA-62C4B5D1B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E9CFAA-26F8-BF5D-93E2-94ABC58AE2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178"/>
            <a:ext cx="12097266" cy="6851822"/>
          </a:xfrm>
        </p:spPr>
      </p:pic>
    </p:spTree>
    <p:extLst>
      <p:ext uri="{BB962C8B-B14F-4D97-AF65-F5344CB8AC3E}">
        <p14:creationId xmlns:p14="http://schemas.microsoft.com/office/powerpoint/2010/main" val="8748728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D6BCD-4CB0-2D39-6D0C-1D59911D3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FD238-F8A6-ACD5-6984-4EACFF0B2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55B2C-6214-D40D-45E3-0695D7AE1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3243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8D4B1-B16E-5AD8-D7D1-BEF5E278A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4CC72-EC21-E09C-2A2D-5E8894012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F664EB-24AA-769B-337B-7D23C9296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090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C95D9-E5B9-AC3E-4960-6146CBC2C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E980E-FFB0-136C-D151-B59D8746B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756175-210A-ED59-622B-F710A8B76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478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B7EC7-A9CD-5F62-702B-FF0342268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246A4-A6AE-55FE-6F05-8BEEB87F1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DAFEE0-849C-D0E9-340E-6BB6DE250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59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A33C7-0395-3567-3773-9F0E3EF36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3BC1E-F2EA-6ABB-F82B-46056FBE1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83BB80-512F-010A-8640-22954CF24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033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3E0FA-5B49-6674-1B60-75DEBB1D2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813CFA-7928-9C5A-8B49-4EB9DB081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12211378" cy="6487296"/>
          </a:xfrm>
        </p:spPr>
      </p:pic>
    </p:spTree>
    <p:extLst>
      <p:ext uri="{BB962C8B-B14F-4D97-AF65-F5344CB8AC3E}">
        <p14:creationId xmlns:p14="http://schemas.microsoft.com/office/powerpoint/2010/main" val="3218282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8022D-2B5F-DD55-46E6-7BE355A1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32C498-B0F1-0CF9-B12B-031185F76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34642" cy="6499654"/>
          </a:xfrm>
        </p:spPr>
      </p:pic>
    </p:spTree>
    <p:extLst>
      <p:ext uri="{BB962C8B-B14F-4D97-AF65-F5344CB8AC3E}">
        <p14:creationId xmlns:p14="http://schemas.microsoft.com/office/powerpoint/2010/main" val="2332021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14A66-16BF-DBF8-046B-855E7512E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B60D7-0525-D33E-E3BA-5853DF733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BDC18E-028D-1185-DB75-26357F554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87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AC26A-E69C-F855-C0A4-D9C87010F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103EC-A514-042F-83ED-AD8B70409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93DEA6-B8D4-3BAD-D6B7-15EC643DE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35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0D29C-F8FE-21B8-4639-43B93360E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2AAFB-1316-0820-6E7B-0F1414A7B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50EFDB-1900-F29D-DABA-5C238D59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54909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DarkSeedLeftStep">
      <a:dk1>
        <a:srgbClr val="000000"/>
      </a:dk1>
      <a:lt1>
        <a:srgbClr val="FFFFFF"/>
      </a:lt1>
      <a:dk2>
        <a:srgbClr val="1C2831"/>
      </a:dk2>
      <a:lt2>
        <a:srgbClr val="F0F3F1"/>
      </a:lt2>
      <a:accent1>
        <a:srgbClr val="C34DB7"/>
      </a:accent1>
      <a:accent2>
        <a:srgbClr val="8C3BB1"/>
      </a:accent2>
      <a:accent3>
        <a:srgbClr val="6D4DC3"/>
      </a:accent3>
      <a:accent4>
        <a:srgbClr val="3F50B3"/>
      </a:accent4>
      <a:accent5>
        <a:srgbClr val="4D90C3"/>
      </a:accent5>
      <a:accent6>
        <a:srgbClr val="3BAFB1"/>
      </a:accent6>
      <a:hlink>
        <a:srgbClr val="3F72BF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83</TotalTime>
  <Words>7</Words>
  <Application>Microsoft Office PowerPoint</Application>
  <PresentationFormat>Widescreen</PresentationFormat>
  <Paragraphs>3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Calisto MT</vt:lpstr>
      <vt:lpstr>Univers Condensed</vt:lpstr>
      <vt:lpstr>ChronicleVTI</vt:lpstr>
      <vt:lpstr>Ch 1 Linear Algebra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MEMES 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 1 Linear Algebra</dc:title>
  <dc:creator>Charles Seager</dc:creator>
  <cp:lastModifiedBy>Charles Seager</cp:lastModifiedBy>
  <cp:revision>1</cp:revision>
  <dcterms:created xsi:type="dcterms:W3CDTF">2022-11-29T05:03:59Z</dcterms:created>
  <dcterms:modified xsi:type="dcterms:W3CDTF">2022-11-29T06:27:39Z</dcterms:modified>
</cp:coreProperties>
</file>